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0691813" cy="7559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 userDrawn="1">
          <p15:clr>
            <a:srgbClr val="A4A3A4"/>
          </p15:clr>
        </p15:guide>
        <p15:guide id="2" pos="336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0D2387F-4622-2E8B-535E-D526B1E2E5B1}" v="1130" dt="2023-06-01T12:14:36.70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>
        <p:scale>
          <a:sx n="100" d="100"/>
          <a:sy n="100" d="100"/>
        </p:scale>
        <p:origin x="-54" y="-936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8307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89972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70144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71843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7327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47090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27831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48883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49649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90444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9955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4459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Resim 9">
            <a:extLst>
              <a:ext uri="{FF2B5EF4-FFF2-40B4-BE49-F238E27FC236}">
                <a16:creationId xmlns:a16="http://schemas.microsoft.com/office/drawing/2014/main" id="{9A47B838-6FCA-ED27-9632-43DDB7158B3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2" y="3044"/>
            <a:ext cx="10676058" cy="7553584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02953C05-DC57-2A5C-CF83-B44EDFA01732}"/>
              </a:ext>
            </a:extLst>
          </p:cNvPr>
          <p:cNvSpPr txBox="1"/>
          <p:nvPr/>
        </p:nvSpPr>
        <p:spPr>
          <a:xfrm>
            <a:off x="2794000" y="3487448"/>
            <a:ext cx="7308851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 dirty="0" smtClean="0">
                <a:latin typeface="Times New Roman"/>
                <a:cs typeface="Times New Roman"/>
              </a:rPr>
              <a:t>Sayın …………………..</a:t>
            </a:r>
            <a:endParaRPr lang="tr-T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EDB82630-090D-FDEF-38F8-E0A23B080F98}"/>
              </a:ext>
            </a:extLst>
          </p:cNvPr>
          <p:cNvSpPr txBox="1"/>
          <p:nvPr/>
        </p:nvSpPr>
        <p:spPr>
          <a:xfrm>
            <a:off x="2794000" y="4532062"/>
            <a:ext cx="7308852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000" b="1" dirty="0">
                <a:latin typeface="Times New Roman"/>
                <a:cs typeface="Times New Roman"/>
              </a:rPr>
              <a:t>2022 – 2023 Eğitim Öğretim Yılında </a:t>
            </a:r>
            <a:r>
              <a:rPr lang="tr-TR" sz="2000" b="1" dirty="0" smtClean="0">
                <a:latin typeface="Times New Roman"/>
                <a:cs typeface="Times New Roman"/>
              </a:rPr>
              <a:t>Fakültemizi</a:t>
            </a:r>
            <a:endParaRPr lang="tr-T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Birincilik ile bitirmenizden dolayı tebrik eder, </a:t>
            </a:r>
          </a:p>
          <a:p>
            <a:pPr algn="ctr"/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başarılarınızın devamını dilerim.</a:t>
            </a: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02953C05-DC57-2A5C-CF83-B44EDFA01732}"/>
              </a:ext>
            </a:extLst>
          </p:cNvPr>
          <p:cNvSpPr txBox="1"/>
          <p:nvPr/>
        </p:nvSpPr>
        <p:spPr>
          <a:xfrm>
            <a:off x="2794001" y="6307876"/>
            <a:ext cx="7308850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Prof. Dr. …………………</a:t>
            </a:r>
          </a:p>
          <a:p>
            <a:pPr algn="ctr"/>
            <a:r>
              <a:rPr lang="tr-T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Dekan</a:t>
            </a:r>
            <a:endParaRPr lang="tr-TR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02953C05-DC57-2A5C-CF83-B44EDFA01732}"/>
              </a:ext>
            </a:extLst>
          </p:cNvPr>
          <p:cNvSpPr txBox="1"/>
          <p:nvPr/>
        </p:nvSpPr>
        <p:spPr>
          <a:xfrm>
            <a:off x="2794000" y="1438214"/>
            <a:ext cx="7308851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400" b="1" dirty="0" smtClean="0">
                <a:latin typeface="Times New Roman"/>
                <a:cs typeface="Times New Roman"/>
              </a:rPr>
              <a:t>İKTİSADİ VE İDARİ BİLİMLER FAKÜLTESİ</a:t>
            </a:r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9780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81</TotalTime>
  <Words>31</Words>
  <Application>Microsoft Office PowerPoint</Application>
  <PresentationFormat>Özel</PresentationFormat>
  <Paragraphs>7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Teması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Emre KANAR</dc:creator>
  <cp:lastModifiedBy>Yuşa Burak ONAR</cp:lastModifiedBy>
  <cp:revision>178</cp:revision>
  <dcterms:created xsi:type="dcterms:W3CDTF">2023-06-01T07:42:12Z</dcterms:created>
  <dcterms:modified xsi:type="dcterms:W3CDTF">2023-06-14T11:36:42Z</dcterms:modified>
</cp:coreProperties>
</file>